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71" r:id="rId10"/>
    <p:sldId id="269" r:id="rId11"/>
    <p:sldId id="270" r:id="rId12"/>
    <p:sldId id="273" r:id="rId13"/>
    <p:sldId id="272" r:id="rId14"/>
    <p:sldId id="274" r:id="rId15"/>
    <p:sldId id="266" r:id="rId16"/>
    <p:sldId id="267" r:id="rId17"/>
    <p:sldId id="268" r:id="rId18"/>
    <p:sldId id="278" r:id="rId19"/>
    <p:sldId id="279" r:id="rId20"/>
    <p:sldId id="276" r:id="rId21"/>
    <p:sldId id="277" r:id="rId22"/>
    <p:sldId id="283" r:id="rId23"/>
    <p:sldId id="284" r:id="rId24"/>
    <p:sldId id="298" r:id="rId25"/>
    <p:sldId id="282" r:id="rId26"/>
    <p:sldId id="285" r:id="rId27"/>
    <p:sldId id="308" r:id="rId28"/>
    <p:sldId id="286" r:id="rId29"/>
    <p:sldId id="287" r:id="rId30"/>
    <p:sldId id="288" r:id="rId31"/>
    <p:sldId id="289" r:id="rId32"/>
    <p:sldId id="290" r:id="rId33"/>
    <p:sldId id="302" r:id="rId34"/>
    <p:sldId id="304" r:id="rId35"/>
    <p:sldId id="305" r:id="rId36"/>
    <p:sldId id="306" r:id="rId37"/>
    <p:sldId id="307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32" autoAdjust="0"/>
    <p:restoredTop sz="94660"/>
  </p:normalViewPr>
  <p:slideViewPr>
    <p:cSldViewPr>
      <p:cViewPr>
        <p:scale>
          <a:sx n="75" d="100"/>
          <a:sy n="75" d="100"/>
        </p:scale>
        <p:origin x="-1186" y="-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B200AF-F066-4B76-8A5C-6FB7D5EE9931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0E530D-C5DC-48BB-8C18-67137E06C41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1500174"/>
            <a:ext cx="63898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ГЕОФИЗИКА</a:t>
            </a:r>
          </a:p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</a:p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ФИЗИКА ПЛАНЕТ</a:t>
            </a:r>
          </a:p>
          <a:p>
            <a:pPr algn="ctr"/>
            <a:endParaRPr lang="ru-RU" sz="5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4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(вводные лекции)</a:t>
            </a:r>
            <a:endParaRPr lang="ru-RU" sz="44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:\Chronical_1\Chronicle\2013\Swirls\M117874527ME_bwmos_cr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794469"/>
            <a:ext cx="5453800" cy="55634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8" y="1"/>
            <a:ext cx="685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ahoma" pitchFamily="34" charset="0"/>
            </a:endParaRPr>
          </a:p>
          <a:p>
            <a:r>
              <a:rPr lang="ru-RU" sz="2000" b="1" dirty="0" smtClean="0">
                <a:latin typeface="Tahoma" pitchFamily="34" charset="0"/>
              </a:rPr>
              <a:t>ДИФФУЗНАЯ СТРУКТУРА РЕЙНЕР-ГАММА</a:t>
            </a:r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5143513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снимок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ЛРО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рлы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8507674" cy="58681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Chronical_1\Chronicle\2016\Swirls_LRO\content_figure_spa_ortho_nolabels_s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385921" cy="55007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072206"/>
            <a:ext cx="8230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ЛУНЕ ОБНАРУЖЕНО БОЛЕЕ 100 ДИФФУЗНЫХ СТРУКТУР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ntent_global_2panel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04"/>
            <a:ext cx="6000792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0826" y="1214422"/>
            <a:ext cx="2500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ДИФФУЗНЫЕ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СТРУКТУРЫ –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МАГНИТНЫЕ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АНОМАЛИИ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йнер гамм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8572113" cy="5664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6072206"/>
            <a:ext cx="842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ДИФФУЗНЫЕ СТРУКТУРЫ – ПОВЕРХНОСТНЫЕ ОБРАЗОВАНИЯ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_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85794"/>
            <a:ext cx="6363614" cy="579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57290" y="142852"/>
            <a:ext cx="685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ahoma" pitchFamily="34" charset="0"/>
              </a:rPr>
              <a:t>ДИФФУЗНАЯ СТРУКТУРА РЕЙНЕР-ГАММА</a:t>
            </a:r>
            <a:endParaRPr lang="ru-RU" sz="2400" b="1" dirty="0">
              <a:latin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5715016"/>
            <a:ext cx="289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itchFamily="34" charset="0"/>
              </a:rPr>
              <a:t>ГАИШ – Пик </a:t>
            </a:r>
            <a:r>
              <a:rPr lang="ru-RU" b="1" dirty="0" err="1" smtClean="0">
                <a:solidFill>
                  <a:schemeClr val="bg1"/>
                </a:solidFill>
                <a:latin typeface="Tahoma" pitchFamily="34" charset="0"/>
              </a:rPr>
              <a:t>дю</a:t>
            </a:r>
            <a:r>
              <a:rPr lang="ru-RU" b="1" dirty="0" smtClean="0">
                <a:solidFill>
                  <a:schemeClr val="bg1"/>
                </a:solidFill>
                <a:latin typeface="Tahoma" pitchFamily="34" charset="0"/>
              </a:rPr>
              <a:t> МИДИ</a:t>
            </a:r>
            <a:endParaRPr lang="ru-RU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вир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85728"/>
            <a:ext cx="7215238" cy="5387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6000768"/>
            <a:ext cx="7976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ВОЗРАСТ ДИФФУЗНЫХ СТРУКТУР  ОКОЛО 10 МЛН. ЛЕТ (!)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me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428604"/>
            <a:ext cx="6955674" cy="59231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ета 15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28604"/>
            <a:ext cx="7358114" cy="5527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488" y="6215082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КОМЕТА 1577 ГОДА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879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9" y="1285860"/>
            <a:ext cx="8829419" cy="4980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571480"/>
            <a:ext cx="7191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КОМЕТА  ХЕЙЛА – БОППА  1997 ГОДА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785794"/>
            <a:ext cx="8143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Monotype Corsiva" pitchFamily="66" charset="0"/>
              </a:rPr>
              <a:t>КОСМИЧЕСКИЕ </a:t>
            </a:r>
          </a:p>
          <a:p>
            <a:pPr algn="ctr"/>
            <a:r>
              <a:rPr lang="ru-RU" sz="5400" dirty="0" smtClean="0">
                <a:latin typeface="Monotype Corsiva" pitchFamily="66" charset="0"/>
              </a:rPr>
              <a:t>ОКРЕСТНОСТИ </a:t>
            </a:r>
          </a:p>
          <a:p>
            <a:pPr algn="ctr"/>
            <a:r>
              <a:rPr lang="ru-RU" sz="5400" dirty="0" smtClean="0">
                <a:latin typeface="Monotype Corsiva" pitchFamily="66" charset="0"/>
              </a:rPr>
              <a:t>ЗЕМЛИ – МУЗЕЙ</a:t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dirty="0" smtClean="0">
                <a:latin typeface="Monotype Corsiva" pitchFamily="66" charset="0"/>
              </a:rPr>
              <a:t>РОЖДЕНИЯ И ЭВОЛЮЦИИ</a:t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dirty="0" smtClean="0">
                <a:latin typeface="Monotype Corsiva" pitchFamily="66" charset="0"/>
              </a:rPr>
              <a:t>ПЛАНЕТ</a:t>
            </a:r>
            <a:endParaRPr lang="ru-RU" sz="5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дение коме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85860"/>
            <a:ext cx="7286676" cy="5170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214290"/>
            <a:ext cx="7415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НАБЛЮДАЕМЫЕ ДИФФУЗНЫЕ СТРУКТУРЫ –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СЛЕДЫ НЕДАВНИХ ПАДЕНИЙ КОМЕТ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a_basin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785794"/>
            <a:ext cx="6715172" cy="5864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14290"/>
            <a:ext cx="850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ЗАГАДКА  БАССЕЙНА  «ЮЖНЫЙ ПОЛЮС - ЭЙТКЕН»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ron_net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" y="1556792"/>
            <a:ext cx="4176713" cy="35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Thorium_net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525835"/>
            <a:ext cx="4249737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59632" y="404664"/>
            <a:ext cx="61462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ЮЖНЫЙ  ПОЛЮС - ЭЙТКЕН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1019641" y="5661025"/>
            <a:ext cx="2260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РАСПРЕДЕЛЕНИЕ</a:t>
            </a:r>
          </a:p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ЖЕЛЕЗА</a:t>
            </a:r>
            <a:endParaRPr lang="ru-RU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936966" y="5661025"/>
            <a:ext cx="32111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РАСПРЕДЕЛЕНИЕ  ТОРИЯ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2735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59632" y="404664"/>
            <a:ext cx="61462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ЮЖНЫЙ  ПОЛЮС - ЭЙТКЕН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1019641" y="5661025"/>
            <a:ext cx="2260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РАСПРЕДЕЛЕНИЕ</a:t>
            </a:r>
          </a:p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ЖЕЛЕЗА</a:t>
            </a:r>
            <a:endParaRPr lang="ru-RU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936966" y="5661025"/>
            <a:ext cx="32111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cs typeface="Tahoma" pitchFamily="34" charset="0"/>
              </a:rPr>
              <a:t>РАСПРЕДЕЛЕНИЕ  ТОРИЯ</a:t>
            </a:r>
            <a:endParaRPr lang="ru-RU" dirty="0"/>
          </a:p>
        </p:txBody>
      </p:sp>
      <p:pic>
        <p:nvPicPr>
          <p:cNvPr id="7" name="Picture 2" descr="Iron ring 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271488" cy="36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Thorium ring 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28722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735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пэ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8572528" cy="5885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8582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ВНЕШНЕЕ  КОЛЬЦО  БАССЕЙНА  «ЮЖНЫЙ ПОЛЮС – ЭЙТКЕН»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пэ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0"/>
            <a:ext cx="7858148" cy="564432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6000760" y="4143380"/>
            <a:ext cx="500066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7-конечная звезда 5"/>
          <p:cNvSpPr/>
          <p:nvPr/>
        </p:nvSpPr>
        <p:spPr>
          <a:xfrm>
            <a:off x="7000892" y="4357694"/>
            <a:ext cx="428628" cy="428628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285728"/>
            <a:ext cx="828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АНОМАЛЬНОЕ ОТНОШЕНИЕ «ГЛУБИНА-ДИАМЕТР»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3351452-a4eaa93a-cf09-4571-aed5-594283930a1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928670"/>
            <a:ext cx="5680132" cy="5745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0"/>
            <a:ext cx="853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МАГНИТНЫЕ  АНОМАЛИИ  В  БАССЕЙНЕ </a:t>
            </a:r>
          </a:p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ЮЖНЫЙ ПОЛЮС  -  ЭЙТКЕН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928926" y="2928934"/>
            <a:ext cx="714380" cy="3571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2571736" y="3429000"/>
            <a:ext cx="714380" cy="3571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ieczorek_et_al_2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686300" cy="5688013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67288" y="404813"/>
            <a:ext cx="417671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/>
              <a:t>Модель,</a:t>
            </a:r>
          </a:p>
          <a:p>
            <a:pPr algn="ctr"/>
            <a:r>
              <a:rPr lang="ru-RU" sz="2400"/>
              <a:t>соответствующая косому падению ударника:</a:t>
            </a:r>
          </a:p>
          <a:p>
            <a:pPr algn="ctr"/>
            <a:r>
              <a:rPr lang="ru-RU" sz="2400"/>
              <a:t>направление падения:</a:t>
            </a:r>
          </a:p>
          <a:p>
            <a:pPr algn="ctr"/>
            <a:r>
              <a:rPr lang="ru-RU" sz="2400"/>
              <a:t>примерно с юга на север, угол падения 45°, диаметр ударника 125 км, скорость падения 15 км/с.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724525" y="3573463"/>
            <a:ext cx="2795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i="1"/>
              <a:t>Wieczorek</a:t>
            </a:r>
            <a:r>
              <a:rPr lang="en-US" i="1"/>
              <a:t> et al.,</a:t>
            </a:r>
          </a:p>
          <a:p>
            <a:pPr algn="ctr"/>
            <a:r>
              <a:rPr lang="en-US" i="1"/>
              <a:t>2011.</a:t>
            </a:r>
            <a:endParaRPr lang="ru-RU" i="1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39750" y="6035675"/>
            <a:ext cx="7596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/>
              <a:t>МАГНИТНЫЕ АНОМАЛИИ В ВЫБРОСАХ </a:t>
            </a:r>
          </a:p>
          <a:p>
            <a:pPr algn="ctr"/>
            <a:r>
              <a:rPr lang="ru-RU" sz="2400" b="1"/>
              <a:t>ИЗ БАССЕЙНА ЮПЭ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конечная звезда 1"/>
          <p:cNvSpPr/>
          <p:nvPr/>
        </p:nvSpPr>
        <p:spPr>
          <a:xfrm>
            <a:off x="7072330" y="4429132"/>
            <a:ext cx="45719" cy="457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6-конечная звезда 2"/>
          <p:cNvSpPr/>
          <p:nvPr/>
        </p:nvSpPr>
        <p:spPr>
          <a:xfrm>
            <a:off x="7224730" y="4581532"/>
            <a:ext cx="45719" cy="457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ЮПЭ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928670"/>
            <a:ext cx="5476458" cy="5523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214290"/>
            <a:ext cx="646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ТРАЕКТОРНАЯ  АНОМАЛИЯ  УДАРНИКА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аектория хейл_боп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00108"/>
            <a:ext cx="7425360" cy="5573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285728"/>
            <a:ext cx="7071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ТРАЕКТОРИЯ  ДВИЖЕНИЯ  В СОЛНЕЧНОЙ СИСТЕМЕ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КОМЕТЫ ХЕЙЛА – БОППА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214290"/>
            <a:ext cx="8182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Согласно современным данным </a:t>
            </a:r>
            <a:r>
              <a:rPr lang="en-US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NASA</a:t>
            </a:r>
            <a:r>
              <a:rPr lang="ru-RU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CNEOS </a:t>
            </a:r>
            <a:r>
              <a:rPr lang="ru-RU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обнаружено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олее  15 000 астероидов и </a:t>
            </a:r>
            <a:r>
              <a:rPr lang="ru-RU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метеороидов</a:t>
            </a:r>
            <a:endParaRPr lang="ru-RU" sz="2000" b="1" dirty="0" smtClean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сближающихся с Землей</a:t>
            </a:r>
          </a:p>
        </p:txBody>
      </p:sp>
      <p:pic>
        <p:nvPicPr>
          <p:cNvPr id="5" name="Рисунок 4" descr="150260958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357298"/>
            <a:ext cx="7975188" cy="52621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857232"/>
            <a:ext cx="69294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ТАКИМ ОБРАЗОМ,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БАССЕЙН ЮПЭ МОГ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БЫТЬ ОБРАЗОВАН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ПАДЕНИЕМ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ГИГАНТСКОЙ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КОМЕТЫ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4,2 – 4,3 МЛРД. ЛЕТ НАЗАД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Chronical_1\Chronicle\2017\Новая папка (2)\день науки 2017\рис 3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13169" cy="5716526"/>
          </a:xfrm>
          <a:prstGeom prst="rect">
            <a:avLst/>
          </a:prstGeom>
          <a:noFill/>
        </p:spPr>
      </p:pic>
      <p:sp>
        <p:nvSpPr>
          <p:cNvPr id="3" name="Стрелка вниз 2"/>
          <p:cNvSpPr/>
          <p:nvPr/>
        </p:nvSpPr>
        <p:spPr>
          <a:xfrm>
            <a:off x="1357290" y="1928802"/>
            <a:ext cx="428628" cy="78581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пэ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8643998" cy="61590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ленд_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85926"/>
            <a:ext cx="8621516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571480"/>
            <a:ext cx="878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РАСПРОСТРАНЕНИЕ  В ПОЛЯРНЫХ  ОБЛАСТЯХ  ЛУНЫ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ВОДЯНОГО ЛЬДА  (ДАННЫЕ  ЛРО-ЛЕНД, 2018)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CROSS_Centaur_Sep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541782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блак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571480"/>
            <a:ext cx="3135479" cy="2428892"/>
          </a:xfrm>
          <a:prstGeom prst="rect">
            <a:avLst/>
          </a:prstGeom>
        </p:spPr>
      </p:pic>
      <p:pic>
        <p:nvPicPr>
          <p:cNvPr id="6" name="Рисунок 5" descr="кабео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143248"/>
            <a:ext cx="3286148" cy="28042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бео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8786842" cy="652645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142852"/>
            <a:ext cx="8501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Предполагаемое расстояние до внешних границ облака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Оорта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от Солнца составляет от 50 000 до 100 000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а.е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 — примерно, в среднем световой год.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5873115"/>
            <a:ext cx="744479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Это составляет примерно четверть расстояния 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Проксимы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Центавра, ближайшей к Солнцу звезды.</a:t>
            </a:r>
          </a:p>
          <a:p>
            <a:endParaRPr lang="ru-RU" dirty="0"/>
          </a:p>
        </p:txBody>
      </p:sp>
      <p:pic>
        <p:nvPicPr>
          <p:cNvPr id="9" name="Рисунок 8" descr="общий вид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214422"/>
            <a:ext cx="5178080" cy="4561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744" y="2285992"/>
            <a:ext cx="27895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ОБЛАКО  ООРТА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14744" y="3786190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ПОЯС  КОЙПЕРА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кратер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714356"/>
            <a:ext cx="5199583" cy="5827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214290"/>
            <a:ext cx="6635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ПОЯВЛЕНИЕ  НОВОГО КРАТЕРА (СНИМКИ  ЛРО)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РО_новые кратер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14422"/>
            <a:ext cx="8501090" cy="3119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099" y="4429132"/>
            <a:ext cx="89579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  7  ЛЕТ  ПОСТОЯННЫХ  СЪЕМОК КАМЕРАМИ</a:t>
            </a:r>
          </a:p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СПУТНИКА  ЛРО  ОБНАРУЖЕНО  ПОЯВЛЕНИЕ</a:t>
            </a:r>
          </a:p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222  НОВЫХ  КРАТЕРОВ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285728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ИСТОРИЯ  ПРОДОЛЖАЕТСЯ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g_1_NWA 11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5141152" cy="6215082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643570" y="214290"/>
            <a:ext cx="328614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 2018 году найден старейший метеорит в истории Солнечной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истемы.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озраст находки </a:t>
            </a: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ценивают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 4,565 млрд.    лет. Метеориту почти столько же лет, сколько самой Солнечной системе.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Объект NWA 11119, скорее всего, является осколком древней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протопланеты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которая погибла, едва сформировавшись.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Одновременно эта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аходка указывает 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самого раннего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улканизма 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Солнечной системе.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Университет </a:t>
            </a:r>
            <a:r>
              <a:rPr lang="ru-RU" dirty="0"/>
              <a:t>Нью-Мексико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63694d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714356"/>
            <a:ext cx="5500726" cy="5436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4546" y="142852"/>
            <a:ext cx="4588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СПУТНИК  САТУРНА  ЕЛЕНА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6215082"/>
            <a:ext cx="81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ПОВЕРХНОСТЬ МАЛОГО  ТЕЛА  БЕЗ КРАТЕРОВ (!?)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57232"/>
            <a:ext cx="8429652" cy="5782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285728"/>
            <a:ext cx="7067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ВИЗИТ  ЗАГАДОЧНОГО  ПРИШЕЛЬЦА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муамуа_4_рисуно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14290"/>
            <a:ext cx="8528435" cy="53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5643578"/>
            <a:ext cx="8220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СОГЛАСНО НЕКОТОРЫМ ОЦЕНКАМ «ОУМУАМУА»  ПРИБЫЛ 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 ПЛАНЕТНОЙСИСТЕМЫ  ВЕГИ 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(300 000 СВЕТОВЫХ ЛЕТ) ???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войник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28670"/>
            <a:ext cx="8143900" cy="3064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4357694"/>
            <a:ext cx="710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«ДВОЙНИК»  ОУМУАМУА  ОБНАРУЖЕН НА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ЛУННОЙ ПОВЕРХНОСТИ (!?)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(СНИМКИ  С  БОРТА  КК «АПОЛЛОН – 15»)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dc6b8e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57166"/>
            <a:ext cx="7739796" cy="5643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6143644"/>
            <a:ext cx="571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АСТЕРОИД?  КОМЕТА?  ИЛИ…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928934"/>
            <a:ext cx="553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СПАСИБО  ЗА  ВНИМАНИЕ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77661056-421_jpg_pagespeed_ce__Uyo92S0J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1142984"/>
            <a:ext cx="8013087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hronical_1\Chronicle\2017\Новая папка (2)\день науки 2017\рис 3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49" y="357167"/>
            <a:ext cx="8713169" cy="5716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Chronical_1\Chronicle\2018\Спецкурс\Луна_музей вечности\камень быт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355600"/>
            <a:ext cx="8718550" cy="6146800"/>
          </a:xfrm>
          <a:prstGeom prst="rect">
            <a:avLst/>
          </a:prstGeom>
          <a:noFill/>
        </p:spPr>
      </p:pic>
      <p:sp>
        <p:nvSpPr>
          <p:cNvPr id="3" name="Стрелка вниз 2"/>
          <p:cNvSpPr/>
          <p:nvPr/>
        </p:nvSpPr>
        <p:spPr>
          <a:xfrm>
            <a:off x="1714480" y="1857364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na04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55" y="357166"/>
            <a:ext cx="6753344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iner_gam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28604"/>
            <a:ext cx="4886340" cy="6107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564" y="1000108"/>
            <a:ext cx="3845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ЗАГАДОЧНЫЕ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ДИФФУЗНЫЕ СТРУКТУРЫ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ПОВЕРХНОСТИ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ЛУНЫ</a:t>
            </a:r>
          </a:p>
          <a:p>
            <a:pPr algn="ctr"/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Снимок  ЛРО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322" y="3286124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РЕЙНЕР -ГАММА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472</TotalTime>
  <Words>341</Words>
  <Application>Microsoft Office PowerPoint</Application>
  <PresentationFormat>Экран (4:3)</PresentationFormat>
  <Paragraphs>102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55</cp:revision>
  <dcterms:created xsi:type="dcterms:W3CDTF">2018-09-26T15:04:05Z</dcterms:created>
  <dcterms:modified xsi:type="dcterms:W3CDTF">2018-09-27T15:14:30Z</dcterms:modified>
</cp:coreProperties>
</file>